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8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69B02-9150-36E8-8759-A2EC70EA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B659A3-C320-6917-C9BD-669767F64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485EF-2B2E-AC20-4339-12BDE3D1B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6816-358F-4326-831A-955B66DA84B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968A8-A3ED-A552-E52E-62AECC76C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C0D01-36BB-EAC0-A6CF-62C896753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D584-02FA-46C3-9CAA-C5DF89165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6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1A208-6614-471A-8B79-354DA33FB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AC4F50-DD27-8B3F-2CF3-AFC2C2E7EB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CC27C-D5EB-161E-78A2-A43C9017C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6816-358F-4326-831A-955B66DA84B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76614-706B-A7B6-B485-C02AFD7B8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D89E7-D52D-FB13-49E3-A6520C096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D584-02FA-46C3-9CAA-C5DF89165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34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7A4EC2-F1F3-734B-F7F4-B42D4BF68A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FEE9A1-2BD2-75E2-78E1-94A9DA9A4A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FA188-905E-8F96-09EA-BA512E564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6816-358F-4326-831A-955B66DA84B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8B543-58D5-7640-39CA-41BBAA804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8C0EA-7C57-C17E-EFE4-84C19B57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D584-02FA-46C3-9CAA-C5DF89165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29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5DB9F-2361-4BEC-091C-F21438E3C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585C4-367E-CA2C-A4A9-6C18E2BD3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5D029-81F3-E92E-4C7C-DA91F2034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6816-358F-4326-831A-955B66DA84B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13969-C2F2-C76A-78B1-5A2ED2413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630DA-4478-2E1E-0AA0-F76A83A82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D584-02FA-46C3-9CAA-C5DF89165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1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AD99A-F9A3-5415-620D-C42D52B12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6D32F-E2A8-EC6A-FC36-F99056BBC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9F5BE-5505-7BEF-C3F4-904ACC4B3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6816-358F-4326-831A-955B66DA84B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0ABA9-FAEB-35A9-39FF-346BCA2FA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45876-E8F4-28F3-A4A6-68D0BA374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D584-02FA-46C3-9CAA-C5DF89165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07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580E7-A505-B36D-5DD0-C0902A504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45E69-5A1A-79AB-736F-1DA5A18D5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D5FAB6-48CC-2BCF-9DC5-5CFA693DC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D57E9-1AB2-EA52-8450-61DA45F3D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6816-358F-4326-831A-955B66DA84B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9FB32-2666-E0C3-F158-E0433AF69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8EB94C-52E0-35F9-FC01-CD187A101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D584-02FA-46C3-9CAA-C5DF89165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96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82C97-3B3E-A543-61D7-9055A3E07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F3CFD-54EE-2DEC-C389-28A424C5A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378BA-1A3C-F458-059D-F7021D3DE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9E2C73-C49A-6944-4BD7-174AAE7277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255D22-2EF9-37FB-CA69-B9A82B852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608BEE-54FE-0E15-2A50-BBA85CA65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6816-358F-4326-831A-955B66DA84B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1481D2-4F39-CAD8-9CB3-BCFB1F71E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F1DF92-C3EF-BB52-6952-40EFE5D0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D584-02FA-46C3-9CAA-C5DF89165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46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A2878-2DEC-7F73-75B7-9C844EF2F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9E4551-6E42-66DD-C94C-1578EFF10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6816-358F-4326-831A-955B66DA84B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D982C8-78B3-37F1-D6A5-F9E158335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3AE2CD-6AD0-F57C-950C-B88571225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D584-02FA-46C3-9CAA-C5DF89165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20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076037-DC79-56E3-C701-81A84B37D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6816-358F-4326-831A-955B66DA84B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6D8E31-4EA5-DC74-4E66-1441E286C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D3CE6-F142-2BB7-CDA5-3A6EE8C90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D584-02FA-46C3-9CAA-C5DF89165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22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74D6B-1EA0-F447-451D-E0E7AF800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6B52-C464-3784-676D-802FB227C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61EAA3-AF2D-8C8D-2E03-DA1DAC256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4962D-F64D-5053-2619-375E4C612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6816-358F-4326-831A-955B66DA84B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76613-BF07-036E-2C86-0F5A7D066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A3225-1487-2F7C-048D-BAF42BC3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D584-02FA-46C3-9CAA-C5DF89165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3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5A936-D73A-5507-9DB9-950BA841F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43A5FF-C0D7-8839-1B52-FECAD4DB4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88FF5B-4037-4DDC-6472-8E4C2704F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93139-330C-8484-77AA-0890B40A5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6816-358F-4326-831A-955B66DA84B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43777-156D-B413-E721-C30D10BBE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FCB3A-4F7D-E0C6-D61A-4DEA4FF5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D584-02FA-46C3-9CAA-C5DF89165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1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B57099-52BE-927B-E630-31B707165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A35D-7C83-82A5-73C9-BAB97FD06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48FD0-23DB-C9B2-908B-A0CBB1DD3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886816-358F-4326-831A-955B66DA84B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3C221-09E0-C3E9-CD5C-E8F211D88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38E1B-4816-8ACC-4CA9-8C154DB09F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D5D584-02FA-46C3-9CAA-C5DF89165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97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E7132-4176-F750-A053-1651C5AE1A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Aðalfundur faghóps um stefnumótun og árangursmat </a:t>
            </a:r>
            <a:br>
              <a:rPr lang="en-GB"/>
            </a:br>
            <a:r>
              <a:rPr lang="en-GB"/>
              <a:t>29. apríl 2024</a:t>
            </a:r>
          </a:p>
        </p:txBody>
      </p:sp>
      <p:pic>
        <p:nvPicPr>
          <p:cNvPr id="5" name="Picture 4" descr="A logo of a drop of water&#10;&#10;Description automatically generated">
            <a:extLst>
              <a:ext uri="{FF2B5EF4-FFF2-40B4-BE49-F238E27FC236}">
                <a16:creationId xmlns:a16="http://schemas.microsoft.com/office/drawing/2014/main" id="{D3C067B4-6FD7-CBEF-4AA9-D201D44DC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845" y="4222554"/>
            <a:ext cx="3304310" cy="192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63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24ACDA-4FF9-0206-8021-542C1D470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GB" sz="4800"/>
              <a:t>Dagskrá aðalfundar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864AC-F977-8036-42F6-8C751D752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/>
              <a:t>1. Uppgjör starfsársins 2023-24</a:t>
            </a:r>
          </a:p>
          <a:p>
            <a:pPr marL="0" indent="0">
              <a:buNone/>
            </a:pPr>
            <a:r>
              <a:rPr lang="en-GB" sz="2400"/>
              <a:t>2. Stjórn faghópsins 2024-25</a:t>
            </a:r>
          </a:p>
          <a:p>
            <a:pPr marL="0" indent="0">
              <a:buNone/>
            </a:pPr>
            <a:r>
              <a:rPr lang="en-GB" sz="2400"/>
              <a:t>3. Kosning formanns</a:t>
            </a:r>
          </a:p>
          <a:p>
            <a:pPr marL="0" indent="0">
              <a:buNone/>
            </a:pPr>
            <a:r>
              <a:rPr lang="en-GB" sz="2400"/>
              <a:t>4. Umræður um áherslur á starfsárinu 2024-25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78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2DA6A7-A111-95D1-A1B4-E0DE08B73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GB" sz="4800"/>
              <a:t>Uppgjör starfsársins 2023-24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2C478-3A95-63C0-82C2-53D30EA80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endParaRPr lang="en-GB" sz="2400" b="0" i="0" u="none" strike="noStrike" baseline="0">
              <a:latin typeface="Calibri" panose="020F0502020204030204" pitchFamily="34" charset="0"/>
            </a:endParaRPr>
          </a:p>
          <a:p>
            <a:pPr marR="0"/>
            <a:r>
              <a:rPr lang="nn-NO" sz="2400" b="0" i="0" u="none" strike="noStrike" baseline="0">
                <a:latin typeface="Calibri" panose="020F0502020204030204" pitchFamily="34" charset="0"/>
              </a:rPr>
              <a:t>Meðlimir í faghópi = 978</a:t>
            </a:r>
            <a:endParaRPr lang="en-GB" sz="2400" b="0" i="0" u="none" strike="noStrike" baseline="0">
              <a:latin typeface="Calibri" panose="020F0502020204030204" pitchFamily="34" charset="0"/>
            </a:endParaRPr>
          </a:p>
          <a:p>
            <a:pPr marR="0"/>
            <a:r>
              <a:rPr lang="en-GB" sz="2400">
                <a:latin typeface="Calibri" panose="020F0502020204030204" pitchFamily="34" charset="0"/>
              </a:rPr>
              <a:t>Fjöldi viðburða á starfsárinu = 7</a:t>
            </a:r>
          </a:p>
          <a:p>
            <a:pPr marR="0"/>
            <a:r>
              <a:rPr lang="en-GB" sz="2400">
                <a:latin typeface="Calibri" panose="020F0502020204030204" pitchFamily="34" charset="0"/>
              </a:rPr>
              <a:t>Skráðir þátttakendur í viðburðum = 473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276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8315C-490E-E2C0-DA2C-06DE4913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Uppgjör - haustviðburðir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3CDE2-4947-140F-8097-75E176BC2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/>
              <a:t>September – Skarpari hugsun með hjálp gervigreindar</a:t>
            </a:r>
            <a:br>
              <a:rPr lang="en-GB"/>
            </a:br>
            <a:r>
              <a:rPr lang="en-GB" sz="2000"/>
              <a:t>Fyrirlesari: Þorsteinn Siglaugsson, Sjónarrönd</a:t>
            </a:r>
            <a:br>
              <a:rPr lang="en-GB" sz="2000"/>
            </a:br>
            <a:r>
              <a:rPr lang="en-GB" sz="2000"/>
              <a:t>Umsjón: Bjarki Jóhannesson og Þorsteinn Siglaugson</a:t>
            </a:r>
            <a:br>
              <a:rPr lang="en-GB" sz="2000"/>
            </a:br>
            <a:r>
              <a:rPr lang="en-GB" sz="2000"/>
              <a:t>Samvinna við aðra faghópa: Faghópur um gervigreind</a:t>
            </a:r>
            <a:br>
              <a:rPr lang="en-GB" sz="2000"/>
            </a:br>
            <a:r>
              <a:rPr lang="en-GB" sz="2000"/>
              <a:t>NPS skor: 41	Svarhlutfall: 17/63 (27%)</a:t>
            </a:r>
          </a:p>
          <a:p>
            <a:r>
              <a:rPr lang="en-GB"/>
              <a:t>Nóvember – Hvernig getur Agile skilað árangri í stefnumótun og framkvæmd</a:t>
            </a:r>
            <a:br>
              <a:rPr lang="en-GB"/>
            </a:br>
            <a:r>
              <a:rPr lang="en-GB" sz="1900"/>
              <a:t>Fyrirlesari: Ásdís Halla Bragadóttir, Háskóla-, iðnaðar- og nýsköpunarráðuneytið</a:t>
            </a:r>
            <a:br>
              <a:rPr lang="en-GB" sz="1900"/>
            </a:br>
            <a:r>
              <a:rPr lang="en-GB" sz="1900"/>
              <a:t>Umsjón: Soffía Haraldsdóttir og Hanna Dóra Hólm Másdóttir</a:t>
            </a:r>
            <a:br>
              <a:rPr lang="en-GB" sz="1900"/>
            </a:br>
            <a:r>
              <a:rPr lang="en-GB" sz="1900"/>
              <a:t>NPS skor: 76	Svarhlutfall: 21/38 (55%)</a:t>
            </a:r>
          </a:p>
          <a:p>
            <a:r>
              <a:rPr lang="en-GB"/>
              <a:t>Desember – Innleiðing stefnu- og árangursviðmiða Háskóla Íslands og viðbrögð við nýjustu áskorunum</a:t>
            </a:r>
            <a:br>
              <a:rPr lang="en-GB"/>
            </a:br>
            <a:r>
              <a:rPr lang="en-GB" sz="2100"/>
              <a:t>Fyrirlesari: Katrín R. Frímannsdóttir, Háskóli Íslands</a:t>
            </a:r>
            <a:br>
              <a:rPr lang="en-GB" sz="2100"/>
            </a:br>
            <a:r>
              <a:rPr lang="en-GB" sz="2100"/>
              <a:t>Umsjón: Einar Snorri Einarsson</a:t>
            </a:r>
            <a:br>
              <a:rPr lang="en-GB" sz="2100"/>
            </a:br>
            <a:r>
              <a:rPr lang="en-GB" sz="2100"/>
              <a:t>NPS skor: 60	Svarhlutfall: 10/41 (24%)</a:t>
            </a:r>
            <a:endParaRPr lang="en-GB"/>
          </a:p>
          <a:p>
            <a:r>
              <a:rPr lang="en-GB"/>
              <a:t>Desember – Skilvirk áhættustjórnun, betri árangur í rekstri</a:t>
            </a:r>
            <a:br>
              <a:rPr lang="en-GB"/>
            </a:br>
            <a:r>
              <a:rPr lang="en-GB" sz="2200"/>
              <a:t>Fyrirlesari: Sigurjón, Hafþór og Sigrún, KPMG</a:t>
            </a:r>
            <a:br>
              <a:rPr lang="en-GB" sz="2200"/>
            </a:br>
            <a:r>
              <a:rPr lang="en-GB" sz="2200"/>
              <a:t>Umsjón: Helena Óladóttir</a:t>
            </a:r>
            <a:br>
              <a:rPr lang="en-GB" sz="2200"/>
            </a:br>
            <a:r>
              <a:rPr lang="en-GB" sz="2200"/>
              <a:t>Samvinna við aðra faghópa: Faghópur um góða stjórnarhætti</a:t>
            </a:r>
            <a:br>
              <a:rPr lang="en-GB" sz="2200"/>
            </a:br>
            <a:r>
              <a:rPr lang="en-GB" sz="2200"/>
              <a:t>NPS skor: 70	Svarhlutfall: 10/47 (21%)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554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8315C-490E-E2C0-DA2C-06DE4913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Uppgjör - vorviðburðir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3CDE2-4947-140F-8097-75E176BC2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/>
              <a:t>Janúar – Saman á nýrri vegferð</a:t>
            </a:r>
            <a:br>
              <a:rPr lang="en-GB" sz="2400"/>
            </a:br>
            <a:r>
              <a:rPr lang="en-GB" sz="1600"/>
              <a:t>Fyrirlesari: Hrönn Ingólfsdóttir, Isavia</a:t>
            </a:r>
            <a:br>
              <a:rPr lang="en-GB" sz="1600"/>
            </a:br>
            <a:r>
              <a:rPr lang="en-GB" sz="1600"/>
              <a:t>Umsjón: Þorsteinn Siglaugson</a:t>
            </a:r>
            <a:br>
              <a:rPr lang="en-GB" sz="1600"/>
            </a:br>
            <a:r>
              <a:rPr lang="en-GB" sz="1600"/>
              <a:t>NPS skor: 55	Svarhlutfall: 11/53 (21%)</a:t>
            </a:r>
            <a:endParaRPr lang="en-GB" sz="2400"/>
          </a:p>
          <a:p>
            <a:r>
              <a:rPr lang="en-GB" sz="2400"/>
              <a:t>Febrúar – GOOD GOOD markmiðasetning, teymisvinna og strategía unnin í OKR’s umhverfinu, innblásið af Intel og Google</a:t>
            </a:r>
            <a:br>
              <a:rPr lang="en-GB" sz="2400"/>
            </a:br>
            <a:r>
              <a:rPr lang="en-GB" sz="1600"/>
              <a:t>Fyrirlesari: Garðar Stefánsson, GOOD GOOD</a:t>
            </a:r>
            <a:br>
              <a:rPr lang="en-GB" sz="1600"/>
            </a:br>
            <a:r>
              <a:rPr lang="en-GB" sz="1600"/>
              <a:t>Umsjón: Bjarki Jóhannesson</a:t>
            </a:r>
            <a:br>
              <a:rPr lang="en-GB" sz="1600"/>
            </a:br>
            <a:r>
              <a:rPr lang="en-GB" sz="1600"/>
              <a:t>NPS skor: 84	Svarhlutfall: 32/157 (20%)</a:t>
            </a:r>
            <a:endParaRPr lang="en-GB" sz="2400"/>
          </a:p>
          <a:p>
            <a:r>
              <a:rPr lang="en-GB" sz="2400"/>
              <a:t>Mars – Three dimensional leadership</a:t>
            </a:r>
            <a:br>
              <a:rPr lang="en-GB" sz="2400"/>
            </a:br>
            <a:r>
              <a:rPr lang="en-GB" sz="1800"/>
              <a:t>Fyrirlesari: Anna Liebel</a:t>
            </a:r>
            <a:br>
              <a:rPr lang="en-GB" sz="1800"/>
            </a:br>
            <a:r>
              <a:rPr lang="en-GB" sz="1800"/>
              <a:t>Umsjón: </a:t>
            </a:r>
            <a:br>
              <a:rPr lang="en-GB" sz="1800"/>
            </a:br>
            <a:r>
              <a:rPr lang="en-GB" sz="1800"/>
              <a:t>Samvinna við aðra faghópa: Faghópur um mannauðsstjórnun, Faghópur um leiðtogafærni</a:t>
            </a:r>
            <a:br>
              <a:rPr lang="en-GB" sz="1800"/>
            </a:br>
            <a:r>
              <a:rPr lang="en-GB" sz="1800"/>
              <a:t>NPS skor: 50	Svarhlutfall: 12/64 (19%)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8247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6AAA15-6B73-AD9E-2043-A792BC256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GB" sz="4800"/>
              <a:t>Stjórn faghópsins 2024-24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62933-2577-790E-7F2A-D9DBAB25E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is-IS" sz="240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Bjarki Jóhannesson                      Bravo</a:t>
            </a:r>
            <a:endParaRPr lang="en-GB" sz="2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is-IS" sz="240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Einar S. Einarsson                         Landsnet </a:t>
            </a:r>
            <a:endParaRPr lang="en-GB" sz="2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is-IS" sz="240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Hanna Dóra Hólm Másdóttir   Innviðaráðuneytið </a:t>
            </a:r>
            <a:endParaRPr lang="en-GB" sz="2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is-IS" sz="240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Soffía Haraldsdóttir                      First Class, formaður </a:t>
            </a:r>
            <a:endParaRPr lang="en-GB" sz="2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is-IS" sz="240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Þorsteinn Sigurlaugsson            Sjónarrönd</a:t>
            </a:r>
            <a:endParaRPr lang="en-GB" sz="2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635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C7E0A2C-7C0A-4AAC-B3B0-6C12B2EBA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BF0BB31-73D9-5838-C37F-A96396EF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48587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Umræður um áherslur á næsta starfsári</a:t>
            </a:r>
            <a:b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4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564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381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Office Theme</vt:lpstr>
      <vt:lpstr>Aðalfundur faghóps um stefnumótun og árangursmat  29. apríl 2024</vt:lpstr>
      <vt:lpstr>Dagskrá aðalfundar </vt:lpstr>
      <vt:lpstr>Uppgjör starfsársins 2023-24</vt:lpstr>
      <vt:lpstr>Uppgjör - haustviðburðir</vt:lpstr>
      <vt:lpstr>Uppgjör - vorviðburðir</vt:lpstr>
      <vt:lpstr>Stjórn faghópsins 2024-24</vt:lpstr>
      <vt:lpstr>Umræður um áherslur á næsta starfsári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Aðalfundur faghóps um stefnumótun og árangursmat  29. apríl 2024</dc:title>
  <dc:creator>Biopay</dc:creator>
  <cp:lastModifiedBy>Biopay</cp:lastModifiedBy>
  <cp:revision>4</cp:revision>
  <dcterms:created xsi:type="dcterms:W3CDTF">2024-04-29T16:04:55Z</dcterms:created>
  <dcterms:modified xsi:type="dcterms:W3CDTF">2024-04-29T18:00:21Z</dcterms:modified>
</cp:coreProperties>
</file>